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10" y="40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A38D0-1BF6-46C4-8248-2553FB848A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F4EF2F-08AE-4F19-81F0-134156C9E1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C9BB4-0D7E-4DD6-AF57-83ABFD3D0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766EB-1267-4976-A453-1F20FD117508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8E428B-6438-4734-A8E2-EEDACE3E7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0AFAEE-3FD3-4634-81EE-1275A3186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30646-7534-483C-9551-90D5F7435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265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FC737-1E51-487B-84BC-2762C8E0A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B2D0B1-FB36-4510-BA2E-D5FCE7CA9E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5C87B-4C35-4CDE-8795-CEAB9E791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766EB-1267-4976-A453-1F20FD117508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C72EA-9815-4E01-939E-081DE80CD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809C0-C013-44EF-AF8E-A2B296798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30646-7534-483C-9551-90D5F7435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25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083E18-D255-49B7-93A5-5EC5822717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3E4345-EC57-4881-A138-D74858A2E4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EBA5E-2B88-4FD1-8E1B-3C81E670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766EB-1267-4976-A453-1F20FD117508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68885-AAD4-46FF-B25E-D2B88627E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5E6ED5-F934-4C17-81FC-31D8AC765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30646-7534-483C-9551-90D5F7435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051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B1749-D6F5-4155-A522-5B10D7A22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76287-3968-4C60-B6BF-BE6B68663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25604A-DEC4-405E-B070-254C0A910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766EB-1267-4976-A453-1F20FD117508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2F9A33-49B3-492E-9DDA-715E623FC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885855-4B2C-4F04-9FC4-521280EC2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30646-7534-483C-9551-90D5F7435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484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D97EB-7588-427F-9246-1E5D3C58B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F59350-507F-4FE0-AF49-CD834FD1FE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A2901-DC3C-4F9F-9A80-44777BBEF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766EB-1267-4976-A453-1F20FD117508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3DF1B-EDE6-444E-989C-9A0E186E4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D55014-41EF-4EF4-A4F0-E7EB26A13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30646-7534-483C-9551-90D5F7435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203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7F1AB-5715-4EFB-B51F-E9ABE71E7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A1D5C-FC7E-4D10-874F-F220487B3C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4D5B64-A7FC-4C8F-AF99-CD246276C5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6869D6-72F1-451B-BEB2-C92814134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766EB-1267-4976-A453-1F20FD117508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919ACD-F394-4A4E-A41E-9121EEDAC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EC7526-D42B-4703-B493-0EBEB4EA0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30646-7534-483C-9551-90D5F7435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32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6F534-ABC3-4A81-A8B2-43AFD65F3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EB8961-5256-4F72-AE9D-656ED210E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0EB292-46C5-4CB4-BCA9-763BC812C3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5D99EC-C3DF-4A82-B6AC-B944B404C1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57216B-6111-49FD-9A46-EB2F95EB79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619BAE-9955-4458-9114-6D127251C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766EB-1267-4976-A453-1F20FD117508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0DC32C-1508-4971-B7CA-DEC7163E1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D4F4C6-4678-4288-A687-D547DF4A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30646-7534-483C-9551-90D5F7435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82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DD365-717C-4585-9F22-675479CA2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B2FAE1-36E0-4561-BD1A-8E579BE64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766EB-1267-4976-A453-1F20FD117508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816579-6C13-4C09-99FD-0767EF08B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B25F83-0CFC-4360-9844-DF3AA0B59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30646-7534-483C-9551-90D5F7435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371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9D20D1-C473-496F-9FB9-91ED79021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766EB-1267-4976-A453-1F20FD117508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624E10-A731-4DF9-A50E-F4E65F83F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4011E0-D9B1-40D0-ACA6-D1DE0D2C4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30646-7534-483C-9551-90D5F7435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746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9C2B1-ED1C-4569-B84E-6C3C92595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F716D-7321-4844-A11B-4EB7314F0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9B786D-B647-4770-A07B-FC82A1A4A4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9E92FC-330D-4D1D-86E6-E564AAE02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766EB-1267-4976-A453-1F20FD117508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EDEBE3-0465-490E-BE54-54552071E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E31EB9-BB5D-4C3A-BD13-F662FE597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30646-7534-483C-9551-90D5F7435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426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6FCF9-A33C-441F-82D1-D7A417CFE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5D0D7F-32EA-4BE4-AB94-78FD1F3740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E3EE43-9AD5-471B-9589-92B5683BAE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6BEDB0-3322-4EFC-835E-7FEDAE31B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766EB-1267-4976-A453-1F20FD117508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C5ABF0-DADC-484C-A244-692C2B1BA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7DBFFE-77ED-4742-94F4-51432ABB8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30646-7534-483C-9551-90D5F7435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477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C8CE43-6DD0-4E05-ACA0-7EC714E2E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D5DC8F-970C-406B-B47B-151B934C5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AA5FBC-C535-4E56-ABDA-4170D0EF80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766EB-1267-4976-A453-1F20FD117508}" type="datetimeFigureOut">
              <a:rPr lang="en-US" smtClean="0"/>
              <a:t>7/14/2021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1B8BEB-39D7-400F-8ADA-A20C12BF06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F5EEA5-613D-4A5C-88DB-25C8BE6ECB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30646-7534-483C-9551-90D5F7435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425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58DE0-5D52-47A5-9EC0-0035D63216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96D160-5E3E-4E80-BA8F-7FD242893C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A1203D5-F47A-42D7-A9FB-925FD04193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654"/>
            <a:ext cx="12192000" cy="682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365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FAAC197F63DB4882FD0E08D455B297" ma:contentTypeVersion="12" ma:contentTypeDescription="Create a new document." ma:contentTypeScope="" ma:versionID="1ea65001abd6df88303e79c623c3b4f4">
  <xsd:schema xmlns:xsd="http://www.w3.org/2001/XMLSchema" xmlns:xs="http://www.w3.org/2001/XMLSchema" xmlns:p="http://schemas.microsoft.com/office/2006/metadata/properties" xmlns:ns3="cba807d9-a304-4e33-81a2-57177fa409b2" xmlns:ns4="37a79052-ef54-41e6-8055-06e3caac3fbd" targetNamespace="http://schemas.microsoft.com/office/2006/metadata/properties" ma:root="true" ma:fieldsID="81e1a0382eaa564fe1f931ec1d28e17a" ns3:_="" ns4:_="">
    <xsd:import namespace="cba807d9-a304-4e33-81a2-57177fa409b2"/>
    <xsd:import namespace="37a79052-ef54-41e6-8055-06e3caac3fb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a807d9-a304-4e33-81a2-57177fa409b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a79052-ef54-41e6-8055-06e3caac3f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FAAC2CF-472E-4E70-9277-7454F7E5DC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a807d9-a304-4e33-81a2-57177fa409b2"/>
    <ds:schemaRef ds:uri="37a79052-ef54-41e6-8055-06e3caac3f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5475CA5-C1A9-4EA2-9F4B-55470E9B01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C847F99-4D97-4B7D-92E5-3575203F4384}">
  <ds:schemaRefs>
    <ds:schemaRef ds:uri="http://schemas.microsoft.com/office/infopath/2007/PartnerControls"/>
    <ds:schemaRef ds:uri="cba807d9-a304-4e33-81a2-57177fa409b2"/>
    <ds:schemaRef ds:uri="http://purl.org/dc/elements/1.1/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37a79052-ef54-41e6-8055-06e3caac3fbd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Garcia, Diana</dc:creator>
  <cp:lastModifiedBy>Garcia, Diana</cp:lastModifiedBy>
  <cp:revision>1</cp:revision>
  <dcterms:created xsi:type="dcterms:W3CDTF">2021-07-14T13:16:43Z</dcterms:created>
  <dcterms:modified xsi:type="dcterms:W3CDTF">2021-07-14T13:18:31Z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a23c400-78e7-4d42-982d-273adef68ef9_Enabled">
    <vt:lpwstr>true</vt:lpwstr>
  </property>
  <property fmtid="{D5CDD505-2E9C-101B-9397-08002B2CF9AE}" pid="3" name="MSIP_Label_3a23c400-78e7-4d42-982d-273adef68ef9_SetDate">
    <vt:lpwstr>2021-07-14T13:16:43Z</vt:lpwstr>
  </property>
  <property fmtid="{D5CDD505-2E9C-101B-9397-08002B2CF9AE}" pid="4" name="MSIP_Label_3a23c400-78e7-4d42-982d-273adef68ef9_Method">
    <vt:lpwstr>Standard</vt:lpwstr>
  </property>
  <property fmtid="{D5CDD505-2E9C-101B-9397-08002B2CF9AE}" pid="5" name="MSIP_Label_3a23c400-78e7-4d42-982d-273adef68ef9_Name">
    <vt:lpwstr>3a23c400-78e7-4d42-982d-273adef68ef9</vt:lpwstr>
  </property>
  <property fmtid="{D5CDD505-2E9C-101B-9397-08002B2CF9AE}" pid="6" name="MSIP_Label_3a23c400-78e7-4d42-982d-273adef68ef9_SiteId">
    <vt:lpwstr>7fe14ab6-8f5d-4139-84bf-cd8aed0ee6b9</vt:lpwstr>
  </property>
  <property fmtid="{D5CDD505-2E9C-101B-9397-08002B2CF9AE}" pid="7" name="MSIP_Label_3a23c400-78e7-4d42-982d-273adef68ef9_ActionId">
    <vt:lpwstr>9ac94b05-aa97-49c1-b58b-fa506aa8ab1a</vt:lpwstr>
  </property>
  <property fmtid="{D5CDD505-2E9C-101B-9397-08002B2CF9AE}" pid="8" name="MSIP_Label_3a23c400-78e7-4d42-982d-273adef68ef9_ContentBits">
    <vt:lpwstr>0</vt:lpwstr>
  </property>
  <property fmtid="{D5CDD505-2E9C-101B-9397-08002B2CF9AE}" pid="9" name="ContentTypeId">
    <vt:lpwstr>0x01010010FAAC197F63DB4882FD0E08D455B297</vt:lpwstr>
  </property>
</Properties>
</file>